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fntdata" ContentType="application/x-fontdata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svg" ContentType="image/svg+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
<Relationships xmlns="http://schemas.openxmlformats.org/package/2006/relationships">
    <Relationship Id="rId1"
                  Type="http://schemas.openxmlformats.org/officeDocument/2006/relationships/extended-properties"
                  Target="docProps/app.xml"/>
    <Relationship Id="rId2" Type="http://schemas.openxmlformats.org/package/2006/relationships/metadata/core-properties"
                  Target="docProps/core.xml"/>
    <Relationship Id="rId3" Type="http://schemas.openxmlformats.org/officeDocument/2006/relationships/officeDocument"
                  Target="ppt/presentation.xml"/>
</Relationships>   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</p:sldIdLst>
  <p:sldSz cx="24384000" cy="13716000" type="screen16x9"/>
  <p:notesSz cx="5143500" cy="9144000"/>
  <p:embeddedFontLst>
    <p:embeddedFont>
      <p:font typeface="EBGaramond-ExtraBold" panose="02010601030101010101" pitchFamily="2" charset="-122"/>
      <p:regular r:id="rId3"/>
    </p:embeddedFont>
    <p:embeddedFont>
      <p:font typeface="OPPOSans-R" panose="02010601030101010101" pitchFamily="2" charset="-122"/>
      <p:regular r:id="rId4"/>
    </p:embeddedFont>
    <p:embeddedFont>
      <p:font typeface="OPPOSans-B" panose="02010601030101010101" pitchFamily="2" charset="-122"/>
      <p:regular r:id="rId5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  <Relationship Id="rId1" Target="slideMasters/slideMaster1.xml" Type="http://schemas.openxmlformats.org/officeDocument/2006/relationships/slideMaster"/><Relationship Id="rId2" Target="slides/slide1.xml" Type="http://schemas.openxmlformats.org/officeDocument/2006/relationships/slide"/>  <Relationship Id="rId3" Target="fonts/font1.fntdata" Type="http://schemas.openxmlformats.org/officeDocument/2006/relationships/font"/>  <Relationship Id="rId4" Target="fonts/font2.fntdata" Type="http://schemas.openxmlformats.org/officeDocument/2006/relationships/font"/>  <Relationship Id="rId5" Target="fonts/font3.fntdata" Type="http://schemas.openxmlformats.org/officeDocument/2006/relationships/font"/>  <Relationship Id="rId6" Target="presProps.xml" Type="http://schemas.openxmlformats.org/officeDocument/2006/relationships/presProps"/>  <Relationship Id="rId7" Target="viewProps.xml" Type="http://schemas.openxmlformats.org/officeDocument/2006/relationships/viewProps"/>  <Relationship Id="rId8" Target="theme/theme1.xml" Type="http://schemas.openxmlformats.org/officeDocument/2006/relationships/theme"/>  <Relationship Id="rId9" Target="tableStyles.xml" Type="http://schemas.openxmlformats.org/officeDocument/2006/relationships/tableStyles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7.svg>
</file>

<file path=ppt/media/image8.png>
</file>

<file path=ppt/media/image8.svg>
</file>

<file path=ppt/media/image9.png>
</file>

<file path=ppt/slideLayouts/_rels/slideLayout1.xml.rels><?xml version="1.0" encoding="UTF-8" standalone="yes"?>
<Relationships xmlns="http://schemas.openxmlformats.org/package/2006/relationships">
    <Relationship Id="rId1" Target="../slideMasters/slideMaster1.xml"
                  Type="http://schemas.openxmlformats.org/officeDocument/2006/relationships/slideMaster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  <Relationship Id="rId1" Target="../slideLayouts/slideLayout1.xml"
                  Type="http://schemas.openxmlformats.org/officeDocument/2006/relationships/slideLayout"/>
    <Relationship Id="rId2" Target="../theme/theme1.xml"
                  Type="http://schemas.openxmlformats.org/officeDocument/2006/relationships/theme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1" Type="http://schemas.openxmlformats.org/officeDocument/2006/relationships/image" Target="../media/image10.png"/><Relationship Id="rId102" Type="http://schemas.openxmlformats.org/officeDocument/2006/relationships/image" Target="../media/image1.png"/><Relationship Id="rId103" Type="http://schemas.openxmlformats.org/officeDocument/2006/relationships/image" Target="../media/image2.png"/><Relationship Id="rId104" Type="http://schemas.openxmlformats.org/officeDocument/2006/relationships/image" Target="../media/image3.png"/><Relationship Id="rId106" Type="http://schemas.openxmlformats.org/officeDocument/2006/relationships/image" Target="../media/image4.png"/><Relationship Id="rId107" Type="http://schemas.openxmlformats.org/officeDocument/2006/relationships/image" Target="../media/image5.png"/><Relationship Id="rId108" Type="http://schemas.openxmlformats.org/officeDocument/2006/relationships/image" Target="../media/image9.png"/><Relationship Id="rId109" Type="http://schemas.openxmlformats.org/officeDocument/2006/relationships/image" Target="../media/image6.png"/><Relationship Id="rId1010" Type="http://schemas.openxmlformats.org/officeDocument/2006/relationships/image" Target="../media/image11.png"/><Relationship Id="rId1011" Type="http://schemas.openxmlformats.org/officeDocument/2006/relationships/image" Target="../media/image7.png"/><Relationship Id="rId1012" Type="http://schemas.openxmlformats.org/officeDocument/2006/relationships/image" Target="../media/image8.png"/><Relationship Id="rId1013" Type="http://schemas.openxmlformats.org/officeDocument/2006/relationships/image" Target="../media/image7.png"/><Relationship Id="rId101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>
            <a:alpha val="31000"/>
          </a:srgb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01" name="image 101">
                </p:cNvPr>
          <p:cNvPicPr>
            <a:picLocks noChangeAspect="1"/>
          </p:cNvPicPr>
          <p:nvPr>
                </p:nvPr>
        </p:nvPicPr>
        <p:blipFill>
          <a:blip r:embed="rId101">
            <a:alphaModFix amt="78000"/>
          </a:blip>
          <a:srcRect/>
          <a:stretch>
            <a:fillRect/>
          </a:stretch>
        </p:blipFill>
        <p:spPr>
          <a:xfrm rot="0" flipV="0" flipH="0">
            <a:off x="17767300" y="5969000"/>
            <a:ext cx="5397500" cy="6477000"/>
          </a:xfrm>
          <a:prstGeom prst="rect">
            <a:avLst/>
          </a:prstGeom>
        </p:spPr>
      </p:pic>
      <p:pic>
        <p:nvPicPr>
          <p:cNvPr id="9102" name="image 102">
                </p:cNvPr>
          <p:cNvPicPr>
            <a:picLocks noChangeAspect="1"/>
          </p:cNvPicPr>
          <p:nvPr>
                </p:nvPr>
        </p:nvPicPr>
        <p:blipFill>
          <a:blip r:embed="rId102">
            <a:alphaModFix amt="78000"/>
          </a:blip>
          <a:srcRect/>
          <a:stretch>
            <a:fillRect/>
          </a:stretch>
        </p:blipFill>
        <p:spPr>
          <a:xfrm rot="0" flipV="0" flipH="0">
            <a:off x="12192000" y="2794000"/>
            <a:ext cx="5397500" cy="6477000"/>
          </a:xfrm>
          <a:prstGeom prst="rect">
            <a:avLst/>
          </a:prstGeom>
        </p:spPr>
      </p:pic>
      <p:pic>
        <p:nvPicPr>
          <p:cNvPr id="9103" name="image 103">
                </p:cNvPr>
          <p:cNvPicPr>
            <a:picLocks noChangeAspect="1"/>
          </p:cNvPicPr>
          <p:nvPr>
                </p:nvPr>
        </p:nvPicPr>
        <p:blipFill>
          <a:blip r:embed="rId103"/>
          <a:srcRect/>
          <a:stretch>
            <a:fillRect/>
          </a:stretch>
        </p:blipFill>
        <p:spPr>
          <a:xfrm rot="0" flipV="0" flipH="0">
            <a:off x="6642100" y="5981700"/>
            <a:ext cx="5397500" cy="6477000"/>
          </a:xfrm>
          <a:prstGeom prst="rect">
            <a:avLst/>
          </a:prstGeom>
        </p:spPr>
      </p:pic>
      <p:pic>
        <p:nvPicPr>
          <p:cNvPr id="9104" name="image 104">
                </p:cNvPr>
          <p:cNvPicPr>
            <a:picLocks noChangeAspect="1"/>
          </p:cNvPicPr>
          <p:nvPr>
                </p:nvPr>
        </p:nvPicPr>
        <p:blipFill>
          <a:blip r:embed="rId104">
            <a:alphaModFix amt="78000"/>
          </a:blip>
          <a:srcRect/>
          <a:stretch>
            <a:fillRect/>
          </a:stretch>
        </p:blipFill>
        <p:spPr>
          <a:xfrm rot="0" flipV="0" flipH="0">
            <a:off x="1079500" y="2794000"/>
            <a:ext cx="5397500" cy="6477000"/>
          </a:xfrm>
          <a:prstGeom prst="rect">
            <a:avLst/>
          </a:prstGeom>
        </p:spPr>
      </p:pic>
      <p:sp>
        <p:nvSpPr>
          <p:cNvPr id="105" name="Object 105"/>
          <p:cNvSpPr txBox="1"/>
          <p:nvPr/>
        </p:nvSpPr>
        <p:spPr>
          <a:xfrm>
            <a:off x="5452183" y="723899"/>
            <a:ext cx="14338300" cy="1333500"/>
          </a:xfrm>
          <a:prstGeom prst="rect">
            <a:avLst/>
          </a:prstGeom>
        </p:spPr>
        <p:txBody>
          <a:bodyPr vert="horz" anchor="t" lIns="0" tIns="0" rIns="0" bIns="0" wrap="square" rtlCol="0" anchorCtr="0">
            <a:spAutoFit/>
          </a:bodyPr>
          <a:lstStyle/>
          <a:p>
            <a:pPr algn="ctr">
              <a:lnSpc>
                <a:spcPct val="110000"/>
              </a:lnSpc>
            </a:pPr>
            <a:r>
              <a:rPr sz="8750" i="0" b="1" spc="700" dirty="0" smtClean="0" lang="zh-CN">
                <a:solidFill>
                  <a:srgbClr val="A65154">
                    <a:alpha val="95000"/>
                  </a:srgbClr>
                </a:solidFill>
                <a:latin typeface="EBGaramond-ExtraBold"/>
                <a:ea typeface="EBGaramond-ExtraBold"/>
              </a:rPr>
              <a:t>Peking University Team</a:t>
            </a:r>
            <a:endParaRPr lang="zh-CN" altLang="en-US"/>
          </a:p>
        </p:txBody>
      </p:sp>
      <p:pic>
        <p:nvPicPr>
          <p:cNvPr id="9106" name="image 106">
                </p:cNvPr>
          <p:cNvPicPr>
            <a:picLocks noChangeAspect="1"/>
          </p:cNvPicPr>
          <p:nvPr>
                </p:nvPr>
        </p:nvPicPr>
        <p:blipFill>
          <a:blip r:embed="rId106"/>
          <a:srcRect/>
          <a:stretch>
            <a:fillRect/>
          </a:stretch>
        </p:blipFill>
        <p:spPr>
          <a:xfrm rot="0" flipV="0" flipH="0">
            <a:off x="849549" y="723900"/>
            <a:ext cx="3990127" cy="1124122"/>
          </a:xfrm>
          <a:prstGeom prst="rect">
            <a:avLst/>
          </a:prstGeom>
        </p:spPr>
      </p:pic>
      <p:pic>
        <p:nvPicPr>
          <p:cNvPr id="9107" name="image 107">
                </p:cNvPr>
          <p:cNvPicPr>
            <a:picLocks noChangeAspect="1"/>
          </p:cNvPicPr>
          <p:nvPr>
                </p:nvPr>
        </p:nvPicPr>
        <p:blipFill>
          <a:blip r:embed="rId107"/>
          <a:srcRect/>
          <a:stretch>
            <a:fillRect/>
          </a:stretch>
        </p:blipFill>
        <p:spPr>
          <a:xfrm rot="0" flipV="0" flipH="0">
            <a:off x="1079500" y="2794000"/>
            <a:ext cx="5397500" cy="6477000"/>
          </a:xfrm>
          <a:prstGeom prst="rect">
            <a:avLst/>
          </a:prstGeom>
        </p:spPr>
      </p:pic>
      <p:pic>
        <p:nvPicPr>
          <p:cNvPr id="9108" name="image 108">
                </p:cNvPr>
          <p:cNvPicPr>
            <a:picLocks noChangeAspect="1"/>
          </p:cNvPicPr>
          <p:nvPr>
                </p:nvPr>
        </p:nvPicPr>
        <p:blipFill>
          <a:blip r:embed="rId108"/>
          <a:srcRect/>
          <a:stretch>
            <a:fillRect/>
          </a:stretch>
        </p:blipFill>
        <p:spPr>
          <a:xfrm rot="0" flipV="0" flipH="0">
            <a:off x="5332610" y="4828875"/>
            <a:ext cx="7943850" cy="8909050"/>
          </a:xfrm>
          <a:prstGeom prst="rect">
            <a:avLst/>
          </a:prstGeom>
        </p:spPr>
      </p:pic>
      <p:pic>
        <p:nvPicPr>
          <p:cNvPr id="9109" name="image 109">
                </p:cNvPr>
          <p:cNvPicPr>
            <a:picLocks noChangeAspect="1"/>
          </p:cNvPicPr>
          <p:nvPr>
                </p:nvPr>
        </p:nvPicPr>
        <p:blipFill>
          <a:blip r:embed="rId109"/>
          <a:srcRect/>
          <a:stretch>
            <a:fillRect/>
          </a:stretch>
        </p:blipFill>
        <p:spPr>
          <a:xfrm rot="0" flipV="0" flipH="0">
            <a:off x="12204700" y="2794000"/>
            <a:ext cx="5397500" cy="6477000"/>
          </a:xfrm>
          <a:prstGeom prst="rect">
            <a:avLst/>
          </a:prstGeom>
        </p:spPr>
      </p:pic>
      <p:pic>
        <p:nvPicPr>
          <p:cNvPr id="91010" name="image 1010">
                </p:cNvPr>
          <p:cNvPicPr>
            <a:picLocks noChangeAspect="1"/>
          </p:cNvPicPr>
          <p:nvPr>
                </p:nvPr>
        </p:nvPicPr>
        <p:blipFill>
          <a:blip r:embed="rId1010"/>
          <a:srcRect/>
          <a:stretch>
            <a:fillRect/>
          </a:stretch>
        </p:blipFill>
        <p:spPr>
          <a:xfrm rot="0" flipV="0" flipH="0">
            <a:off x="17767300" y="5969000"/>
            <a:ext cx="5397500" cy="6477000"/>
          </a:xfrm>
          <a:prstGeom prst="rect">
            <a:avLst/>
          </a:prstGeom>
        </p:spPr>
      </p:pic>
      <p:pic>
        <p:nvPicPr>
          <p:cNvPr id="91011" name="image 1011">
                </p:cNvPr>
          <p:cNvPicPr>
            <a:picLocks noChangeAspect="1"/>
          </p:cNvPicPr>
          <p:nvPr>
                </p:nvPr>
        </p:nvPicPr>
        <p:blipFill>
          <a:blip r:embed="rId1011"/>
          <a:srcRect/>
          <a:stretch>
            <a:fillRect/>
          </a:stretch>
        </p:blipFill>
        <p:spPr>
          <a:xfrm rot="0" flipV="0" flipH="0">
            <a:off x="1066800" y="9258300"/>
            <a:ext cx="5422900" cy="3200400"/>
          </a:xfrm>
          <a:prstGeom prst="rect">
            <a:avLst/>
          </a:prstGeom>
        </p:spPr>
      </p:pic>
      <p:pic>
        <p:nvPicPr>
          <p:cNvPr id="91012" name="image 1012">
                </p:cNvPr>
          <p:cNvPicPr>
            <a:picLocks noChangeAspect="1"/>
          </p:cNvPicPr>
          <p:nvPr>
                </p:nvPr>
        </p:nvPicPr>
        <p:blipFill>
          <a:blip r:embed="rId1012"/>
          <a:srcRect/>
          <a:stretch>
            <a:fillRect/>
          </a:stretch>
        </p:blipFill>
        <p:spPr>
          <a:xfrm rot="0" flipV="0" flipH="0">
            <a:off x="6629400" y="2781300"/>
            <a:ext cx="5422900" cy="3200400"/>
          </a:xfrm>
          <a:prstGeom prst="rect">
            <a:avLst/>
          </a:prstGeom>
        </p:spPr>
      </p:pic>
      <p:pic>
        <p:nvPicPr>
          <p:cNvPr id="91013" name="image 1013">
                </p:cNvPr>
          <p:cNvPicPr>
            <a:picLocks noChangeAspect="1"/>
          </p:cNvPicPr>
          <p:nvPr>
                </p:nvPr>
        </p:nvPicPr>
        <p:blipFill>
          <a:blip r:embed="rId1013"/>
          <a:srcRect/>
          <a:stretch>
            <a:fillRect/>
          </a:stretch>
        </p:blipFill>
        <p:spPr>
          <a:xfrm rot="0" flipV="0" flipH="0">
            <a:off x="12192000" y="9258300"/>
            <a:ext cx="5422900" cy="3200400"/>
          </a:xfrm>
          <a:prstGeom prst="rect">
            <a:avLst/>
          </a:prstGeom>
        </p:spPr>
      </p:pic>
      <p:pic>
        <p:nvPicPr>
          <p:cNvPr id="91014" name="image 1014">
                </p:cNvPr>
          <p:cNvPicPr>
            <a:picLocks noChangeAspect="1"/>
          </p:cNvPicPr>
          <p:nvPr>
                </p:nvPr>
        </p:nvPicPr>
        <p:blipFill>
          <a:blip r:embed="rId1014"/>
          <a:srcRect/>
          <a:stretch>
            <a:fillRect/>
          </a:stretch>
        </p:blipFill>
        <p:spPr>
          <a:xfrm rot="0" flipV="0" flipH="0">
            <a:off x="17754600" y="2781300"/>
            <a:ext cx="5422900" cy="3200400"/>
          </a:xfrm>
          <a:prstGeom prst="rect">
            <a:avLst/>
          </a:prstGeom>
        </p:spPr>
      </p:pic>
      <p:sp>
        <p:nvSpPr>
          <p:cNvPr id="1015" name="Object 1015"/>
          <p:cNvSpPr txBox="1"/>
          <p:nvPr/>
        </p:nvSpPr>
        <p:spPr>
          <a:xfrm>
            <a:off x="1307085" y="10440162"/>
            <a:ext cx="4965700" cy="1790700"/>
          </a:xfrm>
          <a:prstGeom prst="rect">
            <a:avLst/>
          </a:prstGeom>
        </p:spPr>
        <p:txBody>
          <a:bodyPr vert="horz" anchor="t" lIns="0" tIns="0" rIns="0" bIns="0" wrap="square" rtlCol="0" anchorCtr="0">
            <a:spAutoFit/>
          </a:bodyPr>
          <a:lstStyle/>
          <a:p>
            <a:pPr algn="ctr">
              <a:lnSpc>
                <a:spcPct val="131000"/>
              </a:lnSpc>
            </a:pPr>
            <a:r>
              <a:rPr sz="2880" i="0" b="1" dirty="0" smtClean="0" lang="zh-CN">
                <a:solidFill>
                  <a:srgbClr val="FFFFFF"/>
                </a:solidFill>
                <a:latin typeface="OPPOSans-R"/>
                <a:ea typeface="OPPOSans-R"/>
              </a:rPr>
              <a:t>Major: Mathematics</a:t>
            </a:r>
            <a:endParaRPr lang="zh-CN" altLang="en-US" sz="2880"/>
          </a:p>
          <a:p>
            <a:pPr algn="ctr">
              <a:lnSpc>
                <a:spcPct val="131000"/>
              </a:lnSpc>
            </a:pPr>
            <a:r>
              <a:rPr sz="2880" i="0" b="1" dirty="0" smtClean="0" lang="zh-CN">
                <a:solidFill>
                  <a:srgbClr val="FFFFFF"/>
                </a:solidFill>
                <a:latin typeface="OPPOSans-R"/>
                <a:ea typeface="OPPOSans-R"/>
              </a:rPr>
              <a:t>Degree: Undergraduate</a:t>
            </a:r>
            <a:endParaRPr lang="zh-CN" altLang="en-US" sz="2880"/>
          </a:p>
          <a:p>
            <a:pPr algn="ctr">
              <a:lnSpc>
                <a:spcPct val="131000"/>
              </a:lnSpc>
            </a:pPr>
            <a:r>
              <a:rPr sz="2880" i="0" b="1" dirty="0" smtClean="0" lang="zh-CN">
                <a:solidFill>
                  <a:srgbClr val="FFFFFF"/>
                </a:solidFill>
                <a:latin typeface="OPPOSans-R"/>
                <a:ea typeface="OPPOSans-R"/>
              </a:rPr>
              <a:t>Hometown: Chongqing</a:t>
            </a:r>
            <a:endParaRPr lang="zh-CN" altLang="en-US"/>
          </a:p>
        </p:txBody>
      </p:sp>
      <p:sp>
        <p:nvSpPr>
          <p:cNvPr id="1016" name="Object 1016"/>
          <p:cNvSpPr txBox="1"/>
          <p:nvPr/>
        </p:nvSpPr>
        <p:spPr>
          <a:xfrm>
            <a:off x="1314450" y="9716262"/>
            <a:ext cx="4940300" cy="685800"/>
          </a:xfrm>
          <a:prstGeom prst="rect">
            <a:avLst/>
          </a:prstGeom>
        </p:spPr>
        <p:txBody>
          <a:bodyPr vert="horz" anchor="t" lIns="0" tIns="0" rIns="0" bIns="0" wrap="square" rtlCol="0" anchorCtr="0">
            <a:spAutoFit/>
          </a:bodyPr>
          <a:lstStyle/>
          <a:p>
            <a:pPr algn="ctr">
              <a:lnSpc>
                <a:spcPct val="124000"/>
              </a:lnSpc>
            </a:pPr>
            <a:r>
              <a:rPr sz="3600" i="0" b="1" dirty="0" smtClean="0" lang="zh-CN">
                <a:solidFill>
                  <a:srgbClr val="FFFFFF"/>
                </a:solidFill>
                <a:latin typeface="OPPOSans-B"/>
                <a:ea typeface="OPPOSans-B"/>
              </a:rPr>
              <a:t>Ruixiang Luo</a:t>
            </a:r>
            <a:endParaRPr lang="zh-CN" altLang="en-US"/>
          </a:p>
        </p:txBody>
      </p:sp>
      <p:sp>
        <p:nvSpPr>
          <p:cNvPr id="1017" name="Object 1017"/>
          <p:cNvSpPr txBox="1"/>
          <p:nvPr/>
        </p:nvSpPr>
        <p:spPr>
          <a:xfrm>
            <a:off x="12674600" y="10440162"/>
            <a:ext cx="4483100" cy="1790700"/>
          </a:xfrm>
          <a:prstGeom prst="rect">
            <a:avLst/>
          </a:prstGeom>
        </p:spPr>
        <p:txBody>
          <a:bodyPr vert="horz" anchor="t" lIns="0" tIns="0" rIns="0" bIns="0" wrap="square" rtlCol="0" anchorCtr="0">
            <a:spAutoFit/>
          </a:bodyPr>
          <a:lstStyle/>
          <a:p>
            <a:pPr algn="ctr">
              <a:lnSpc>
                <a:spcPct val="131000"/>
              </a:lnSpc>
            </a:pPr>
            <a:r>
              <a:rPr sz="2880" i="0" b="1" dirty="0" smtClean="0" lang="zh-CN">
                <a:solidFill>
                  <a:srgbClr val="FFFFFF"/>
                </a:solidFill>
                <a:latin typeface="OPPOSans-R"/>
                <a:ea typeface="OPPOSans-R"/>
              </a:rPr>
              <a:t>Major: Mathematics</a:t>
            </a:r>
            <a:endParaRPr lang="zh-CN" altLang="en-US" sz="2880"/>
          </a:p>
          <a:p>
            <a:pPr algn="ctr">
              <a:lnSpc>
                <a:spcPct val="131000"/>
              </a:lnSpc>
            </a:pPr>
            <a:r>
              <a:rPr sz="2880" i="0" b="1" dirty="0" smtClean="0" lang="zh-CN">
                <a:solidFill>
                  <a:srgbClr val="FFFFFF"/>
                </a:solidFill>
                <a:latin typeface="OPPOSans-R"/>
                <a:ea typeface="OPPOSans-R"/>
              </a:rPr>
              <a:t>Degree: PhD candidate</a:t>
            </a:r>
            <a:endParaRPr lang="zh-CN" altLang="en-US" sz="2880"/>
          </a:p>
          <a:p>
            <a:pPr algn="ctr">
              <a:lnSpc>
                <a:spcPct val="131000"/>
              </a:lnSpc>
            </a:pPr>
            <a:r>
              <a:rPr sz="2880" i="0" b="1" dirty="0" smtClean="0" lang="zh-CN">
                <a:solidFill>
                  <a:srgbClr val="FFFFFF"/>
                </a:solidFill>
                <a:latin typeface="OPPOSans-R"/>
                <a:ea typeface="OPPOSans-R"/>
              </a:rPr>
              <a:t>Hometown: Xiamen</a:t>
            </a:r>
            <a:endParaRPr lang="zh-CN" altLang="en-US"/>
          </a:p>
        </p:txBody>
      </p:sp>
      <p:sp>
        <p:nvSpPr>
          <p:cNvPr id="1018" name="Object 1018"/>
          <p:cNvSpPr txBox="1"/>
          <p:nvPr/>
        </p:nvSpPr>
        <p:spPr>
          <a:xfrm>
            <a:off x="12439649" y="9716262"/>
            <a:ext cx="4940300" cy="685800"/>
          </a:xfrm>
          <a:prstGeom prst="rect">
            <a:avLst/>
          </a:prstGeom>
        </p:spPr>
        <p:txBody>
          <a:bodyPr vert="horz" anchor="t" lIns="0" tIns="0" rIns="0" bIns="0" wrap="square" rtlCol="0" anchorCtr="0">
            <a:spAutoFit/>
          </a:bodyPr>
          <a:lstStyle/>
          <a:p>
            <a:pPr algn="ctr">
              <a:lnSpc>
                <a:spcPct val="124000"/>
              </a:lnSpc>
            </a:pPr>
            <a:r>
              <a:rPr sz="3600" i="0" b="1" dirty="0" smtClean="0" lang="zh-CN">
                <a:solidFill>
                  <a:srgbClr val="FFFFFF"/>
                </a:solidFill>
                <a:latin typeface="OPPOSans-B"/>
                <a:ea typeface="OPPOSans-B"/>
              </a:rPr>
              <a:t>Lintong Wu</a:t>
            </a:r>
            <a:endParaRPr lang="zh-CN" altLang="en-US"/>
          </a:p>
        </p:txBody>
      </p:sp>
      <p:sp>
        <p:nvSpPr>
          <p:cNvPr id="1019" name="Object 1019"/>
          <p:cNvSpPr txBox="1"/>
          <p:nvPr/>
        </p:nvSpPr>
        <p:spPr>
          <a:xfrm>
            <a:off x="7112000" y="3918837"/>
            <a:ext cx="4483100" cy="1790700"/>
          </a:xfrm>
          <a:prstGeom prst="rect">
            <a:avLst/>
          </a:prstGeom>
        </p:spPr>
        <p:txBody>
          <a:bodyPr vert="horz" anchor="t" lIns="0" tIns="0" rIns="0" bIns="0" wrap="square" rtlCol="0" anchorCtr="0">
            <a:spAutoFit/>
          </a:bodyPr>
          <a:lstStyle/>
          <a:p>
            <a:pPr algn="ctr">
              <a:lnSpc>
                <a:spcPct val="131000"/>
              </a:lnSpc>
            </a:pPr>
            <a:r>
              <a:rPr sz="2880" i="0" b="1" dirty="0" smtClean="0" lang="zh-CN">
                <a:solidFill>
                  <a:srgbClr val="FFFFFF"/>
                </a:solidFill>
                <a:latin typeface="OPPOSans-R"/>
                <a:ea typeface="OPPOSans-R"/>
              </a:rPr>
              <a:t>Major: Mathematics</a:t>
            </a:r>
            <a:endParaRPr lang="zh-CN" altLang="en-US" sz="2880"/>
          </a:p>
          <a:p>
            <a:pPr algn="ctr">
              <a:lnSpc>
                <a:spcPct val="131000"/>
              </a:lnSpc>
            </a:pPr>
            <a:r>
              <a:rPr sz="2880" i="0" b="1" dirty="0" smtClean="0" lang="zh-CN">
                <a:solidFill>
                  <a:srgbClr val="FFFFFF"/>
                </a:solidFill>
                <a:latin typeface="OPPOSans-R"/>
                <a:ea typeface="OPPOSans-R"/>
              </a:rPr>
              <a:t>Degree: PhD candidate</a:t>
            </a:r>
            <a:endParaRPr lang="zh-CN" altLang="en-US" sz="2880"/>
          </a:p>
          <a:p>
            <a:pPr algn="ctr">
              <a:lnSpc>
                <a:spcPct val="131000"/>
              </a:lnSpc>
            </a:pPr>
            <a:r>
              <a:rPr sz="2880" i="0" b="1" dirty="0" smtClean="0" lang="zh-CN">
                <a:solidFill>
                  <a:srgbClr val="FFFFFF"/>
                </a:solidFill>
                <a:latin typeface="OPPOSans-R"/>
                <a:ea typeface="OPPOSans-R"/>
              </a:rPr>
              <a:t>Hometown: Beijing</a:t>
            </a:r>
            <a:endParaRPr lang="zh-CN" altLang="en-US"/>
          </a:p>
        </p:txBody>
      </p:sp>
      <p:sp>
        <p:nvSpPr>
          <p:cNvPr id="1020" name="Object 1020"/>
          <p:cNvSpPr txBox="1"/>
          <p:nvPr/>
        </p:nvSpPr>
        <p:spPr>
          <a:xfrm>
            <a:off x="6877050" y="3110399"/>
            <a:ext cx="4940300" cy="685800"/>
          </a:xfrm>
          <a:prstGeom prst="rect">
            <a:avLst/>
          </a:prstGeom>
        </p:spPr>
        <p:txBody>
          <a:bodyPr vert="horz" anchor="t" lIns="0" tIns="0" rIns="0" bIns="0" wrap="square" rtlCol="0" anchorCtr="0">
            <a:spAutoFit/>
          </a:bodyPr>
          <a:lstStyle/>
          <a:p>
            <a:pPr algn="ctr">
              <a:lnSpc>
                <a:spcPct val="124000"/>
              </a:lnSpc>
            </a:pPr>
            <a:r>
              <a:rPr sz="3600" i="0" b="1" dirty="0" smtClean="0" lang="zh-CN">
                <a:solidFill>
                  <a:srgbClr val="FFFFFF"/>
                </a:solidFill>
                <a:latin typeface="OPPOSans-B"/>
                <a:ea typeface="OPPOSans-B"/>
              </a:rPr>
              <a:t>Yuehao Dai</a:t>
            </a:r>
            <a:endParaRPr lang="zh-CN" altLang="en-US"/>
          </a:p>
        </p:txBody>
      </p:sp>
      <p:sp>
        <p:nvSpPr>
          <p:cNvPr id="1021" name="Object 1021"/>
          <p:cNvSpPr txBox="1"/>
          <p:nvPr/>
        </p:nvSpPr>
        <p:spPr>
          <a:xfrm>
            <a:off x="18260632" y="3918837"/>
            <a:ext cx="4483100" cy="1790700"/>
          </a:xfrm>
          <a:prstGeom prst="rect">
            <a:avLst/>
          </a:prstGeom>
        </p:spPr>
        <p:txBody>
          <a:bodyPr vert="horz" anchor="t" lIns="0" tIns="0" rIns="0" bIns="0" wrap="square" rtlCol="0" anchorCtr="0">
            <a:spAutoFit/>
          </a:bodyPr>
          <a:lstStyle/>
          <a:p>
            <a:pPr algn="ctr">
              <a:lnSpc>
                <a:spcPct val="131000"/>
              </a:lnSpc>
            </a:pPr>
            <a:r>
              <a:rPr sz="2880" i="0" b="1" dirty="0" smtClean="0" lang="zh-CN">
                <a:solidFill>
                  <a:srgbClr val="FFFFFF"/>
                </a:solidFill>
                <a:latin typeface="OPPOSans-R"/>
                <a:ea typeface="OPPOSans-R"/>
              </a:rPr>
              <a:t>Major: Mathematics</a:t>
            </a:r>
            <a:endParaRPr lang="zh-CN" altLang="en-US" sz="2880"/>
          </a:p>
          <a:p>
            <a:pPr algn="ctr">
              <a:lnSpc>
                <a:spcPct val="131000"/>
              </a:lnSpc>
            </a:pPr>
            <a:r>
              <a:rPr sz="2880" i="0" b="1" dirty="0" smtClean="0" lang="zh-CN">
                <a:solidFill>
                  <a:srgbClr val="FFFFFF"/>
                </a:solidFill>
                <a:latin typeface="OPPOSans-R"/>
                <a:ea typeface="OPPOSans-R"/>
              </a:rPr>
              <a:t>Degree: Undergraduate</a:t>
            </a:r>
            <a:endParaRPr lang="zh-CN" altLang="en-US" sz="2880"/>
          </a:p>
          <a:p>
            <a:pPr algn="ctr">
              <a:lnSpc>
                <a:spcPct val="131000"/>
              </a:lnSpc>
            </a:pPr>
            <a:r>
              <a:rPr sz="2880" i="0" b="1" dirty="0" smtClean="0" lang="zh-CN">
                <a:solidFill>
                  <a:srgbClr val="FFFFFF"/>
                </a:solidFill>
                <a:latin typeface="OPPOSans-R"/>
                <a:ea typeface="OPPOSans-R"/>
              </a:rPr>
              <a:t>Hometown: Shanghai</a:t>
            </a:r>
            <a:endParaRPr lang="zh-CN" altLang="en-US"/>
          </a:p>
        </p:txBody>
      </p:sp>
      <p:sp>
        <p:nvSpPr>
          <p:cNvPr id="1022" name="Object 1022"/>
          <p:cNvSpPr txBox="1"/>
          <p:nvPr/>
        </p:nvSpPr>
        <p:spPr>
          <a:xfrm>
            <a:off x="18021300" y="3110399"/>
            <a:ext cx="4940300" cy="685800"/>
          </a:xfrm>
          <a:prstGeom prst="rect">
            <a:avLst/>
          </a:prstGeom>
        </p:spPr>
        <p:txBody>
          <a:bodyPr vert="horz" anchor="t" lIns="0" tIns="0" rIns="0" bIns="0" wrap="square" rtlCol="0" anchorCtr="0">
            <a:spAutoFit/>
          </a:bodyPr>
          <a:lstStyle/>
          <a:p>
            <a:pPr algn="ctr">
              <a:lnSpc>
                <a:spcPct val="124000"/>
              </a:lnSpc>
            </a:pPr>
            <a:r>
              <a:rPr sz="3600" i="0" b="1" dirty="0" smtClean="0" lang="zh-CN">
                <a:solidFill>
                  <a:srgbClr val="FFFFFF"/>
                </a:solidFill>
                <a:latin typeface="OPPOSans-B"/>
                <a:ea typeface="OPPOSans-B"/>
              </a:rPr>
              <a:t>Yuxuan Wang</a:t>
            </a:r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</PresentationFormat>
  <Paragraphs>0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Slide 1</vt:lpstr>
    </vt:vector>
  </TitlesOfParts>
  <Company>稿定设计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稿定设计 ppt</dc:title>
  <dc:subject>www.gaoding.com</dc:subject>
  <dc:creator>稿定设计</dc:creator>
  <cp:lastModifiedBy>稿定设计</cp:lastModifiedBy>
  <cp:revision>1</cp:revision>
  <dcterms:created xsi:type="dcterms:W3CDTF">2024-02-04T14:11:23.054Z</dcterms:created>
  <dcterms:modified xsi:type="dcterms:W3CDTF">2024-02-04T14:11:23.054Z</dcterms:modified>
</cp:coreProperties>
</file>